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63379B-B637-4C35-A3E2-B42C58D9D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2</cp:revision>
  <dcterms:created xsi:type="dcterms:W3CDTF">2019-10-22T19:38:38Z</dcterms:created>
  <dcterms:modified xsi:type="dcterms:W3CDTF">2019-10-22T19:39:35Z</dcterms:modified>
</cp:coreProperties>
</file>