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238FF4FC-E7B8-4559-9DB1-D236F3A7C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90" y="0"/>
            <a:ext cx="9614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25</cp:revision>
  <dcterms:created xsi:type="dcterms:W3CDTF">2019-10-22T19:38:38Z</dcterms:created>
  <dcterms:modified xsi:type="dcterms:W3CDTF">2019-10-22T20:05:23Z</dcterms:modified>
</cp:coreProperties>
</file>