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DAC4386-99DD-4B10-8D2D-D461597E1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26</cp:revision>
  <dcterms:created xsi:type="dcterms:W3CDTF">2019-10-22T19:38:38Z</dcterms:created>
  <dcterms:modified xsi:type="dcterms:W3CDTF">2019-10-22T20:05:36Z</dcterms:modified>
</cp:coreProperties>
</file>