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24775EF-2EAA-4911-B5EE-0056D3323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39</cp:revision>
  <dcterms:created xsi:type="dcterms:W3CDTF">2019-10-22T19:38:38Z</dcterms:created>
  <dcterms:modified xsi:type="dcterms:W3CDTF">2019-10-23T16:47:44Z</dcterms:modified>
</cp:coreProperties>
</file>