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44" d="100"/>
          <a:sy n="44" d="100"/>
        </p:scale>
        <p:origin x="60" y="150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3F70C7-07B2-43F9-B40F-8AB0E0C6D31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887760C-0088-4293-80F8-4A907E7CE14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75784AE-F866-46ED-80BE-05218D7507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A5DB4B-EF0B-4B42-BD90-FDB27C9C97F3}" type="datetimeFigureOut">
              <a:rPr lang="en-US" smtClean="0"/>
              <a:t>10/23/2019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855CB71-26B3-4E48-955E-500556F99C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B52DD9A-0E6E-4E2C-9B83-6C18997CB7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FFB14F-172F-4393-B79A-501048BF2C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20838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ACDCBC-FA56-4B37-8ECA-790652F5C0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34D40F-81B6-4E49-BC91-A670568ABD7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3F32D12-1184-4895-99E4-545D784611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A5DB4B-EF0B-4B42-BD90-FDB27C9C97F3}" type="datetimeFigureOut">
              <a:rPr lang="en-US" smtClean="0"/>
              <a:t>10/23/2019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46C1D56-7927-4E9F-8681-FEF6532FC0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14365E-251F-476A-9244-351ED1EB94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FFB14F-172F-4393-B79A-501048BF2C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7626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8C703E-01CF-4776-8FBE-FAE73EA97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23DD1D3-D369-4C41-9D11-532DF0E7AD0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003C63C-A14F-4BFC-858E-8CE565DB2B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A5DB4B-EF0B-4B42-BD90-FDB27C9C97F3}" type="datetimeFigureOut">
              <a:rPr lang="en-US" smtClean="0"/>
              <a:t>10/23/2019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AFB5239-E389-4E4A-B67C-2BC18B6937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140CB36-ABD6-4567-97B7-A800CBBC7F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FFB14F-172F-4393-B79A-501048BF2C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7924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5C2477-13F5-40C4-AC1B-CA5E62B022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AC76EA-47B8-48D8-90FB-1170BE03ED8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1470321-3992-4DE1-934D-27B6E66BCED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C0466B1-7723-4F07-9F88-94FCB2A6D4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A5DB4B-EF0B-4B42-BD90-FDB27C9C97F3}" type="datetimeFigureOut">
              <a:rPr lang="en-US" smtClean="0"/>
              <a:t>10/23/2019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3D17A20-F620-49B6-BC5C-6C1DC9FF14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B5BF121-C570-42B6-9FEF-60BA0410A4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FFB14F-172F-4393-B79A-501048BF2C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79714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7CDBC4-B730-4F6D-B6E7-D9F6955D17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6F2A685-4719-4BE7-A005-D63AFD75F23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03FF799-BD50-4D88-A941-AE79D5D3988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DB93810-EF87-49FF-B5DC-FC12ADE1365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2FF8540-D0CF-46BA-A97C-AA289E032B3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25EEA13-88DD-4738-9A7B-7EC574F4AA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A5DB4B-EF0B-4B42-BD90-FDB27C9C97F3}" type="datetimeFigureOut">
              <a:rPr lang="en-US" smtClean="0"/>
              <a:t>10/23/2019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705D44B-8F99-4F51-B687-1C8B99871C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0DD1728-7DE9-459A-9CC8-375170EBC1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FFB14F-172F-4393-B79A-501048BF2C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58689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50AFC9-1103-49ED-A2A6-B8B0FF88AB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0F1E99B-2DDE-44B8-A3C0-25A7DBDE8C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A5DB4B-EF0B-4B42-BD90-FDB27C9C97F3}" type="datetimeFigureOut">
              <a:rPr lang="en-US" smtClean="0"/>
              <a:t>10/23/2019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CED9536-85B3-467F-A072-3381DC2C27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958AE25-2B46-4FED-A9A8-A30DBD5561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FFB14F-172F-4393-B79A-501048BF2C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65686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3BA17D1-270B-41F3-8E7E-08435D3CF4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A5DB4B-EF0B-4B42-BD90-FDB27C9C97F3}" type="datetimeFigureOut">
              <a:rPr lang="en-US" smtClean="0"/>
              <a:t>10/23/2019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573E697-08E8-45E8-B13F-7A1BE278D1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F03EAC2-829F-4192-BEDA-C97A164D39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FFB14F-172F-4393-B79A-501048BF2C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18080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26640A-7058-4AD7-9DC8-259B685203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B0784F2-2A70-4955-BC37-F7F7FB8D04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3C750C2-66EF-48D1-BB3D-8CC955193EC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EABB046-956D-432B-ADA7-8DAE4D2D1B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A5DB4B-EF0B-4B42-BD90-FDB27C9C97F3}" type="datetimeFigureOut">
              <a:rPr lang="en-US" smtClean="0"/>
              <a:t>10/23/2019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08AD0EC-75C7-4A5E-B625-2AFCA18E5C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6024A1B-1ACE-465A-84E3-FC2E3E85DF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FFB14F-172F-4393-B79A-501048BF2C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8359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893B01-6A40-4624-8389-9AC5BF6394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A816E79-90A1-453B-BAD6-B1579A5D889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00C5F7D-14FB-4041-A28E-C68A3861CA3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A1CEADF-F677-498B-81DF-68465275A5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A5DB4B-EF0B-4B42-BD90-FDB27C9C97F3}" type="datetimeFigureOut">
              <a:rPr lang="en-US" smtClean="0"/>
              <a:t>10/23/2019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519C7E9-E67F-4E16-8B0D-CC9955DB6C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FAFAB6C-88EC-4EFC-852C-260ED71BE9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FFB14F-172F-4393-B79A-501048BF2C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88558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6CD0ED-184F-46DF-BB5C-B445831ABA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07A3CE9-A309-4A76-8024-4690EAD6E58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5B3D96A-3721-48C4-9F40-717B6A48FD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A5DB4B-EF0B-4B42-BD90-FDB27C9C97F3}" type="datetimeFigureOut">
              <a:rPr lang="en-US" smtClean="0"/>
              <a:t>10/23/2019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7F129F6-E06A-4ADB-A433-C16D915284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4B93C44-CA46-4315-9410-8E226A2D3A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FFB14F-172F-4393-B79A-501048BF2C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7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96BD33A-B5AE-4F21-B242-7C52B54CF66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976E53F-EF33-4EFF-A277-0C26333AE24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0B8BA56-16F2-47D4-A6BC-0F67B56F4E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A5DB4B-EF0B-4B42-BD90-FDB27C9C97F3}" type="datetimeFigureOut">
              <a:rPr lang="en-US" smtClean="0"/>
              <a:t>10/23/2019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294D78-2A16-4AC1-9313-F5B1449A59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B3193E-C73E-49B3-A8EE-7F8F20A0F3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FFB14F-172F-4393-B79A-501048BF2C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89106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B0E80E8-F3C8-4117-86AB-BEC2DDDE7A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837AFA8-E04D-4FC7-9F5E-C2A989A6E9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2CF378-58E5-4121-A9B7-8D9327024D1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A5DB4B-EF0B-4B42-BD90-FDB27C9C97F3}" type="datetimeFigureOut">
              <a:rPr lang="en-US" smtClean="0"/>
              <a:t>10/23/2019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F010DF5-886D-4125-93D0-E083617BF8E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BCDFDC8-BC32-4696-AC54-FED69C72BEA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FFB14F-172F-4393-B79A-501048BF2C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49639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7AC7121-A7B4-46F0-8B7C-F560BC6715E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264" y="0"/>
            <a:ext cx="1014747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858176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33</TotalTime>
  <Words>0</Words>
  <Application>Microsoft Office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Lindsey Torre</dc:creator>
  <cp:lastModifiedBy>Lindsey Torre</cp:lastModifiedBy>
  <cp:revision>34</cp:revision>
  <dcterms:created xsi:type="dcterms:W3CDTF">2019-10-22T19:38:38Z</dcterms:created>
  <dcterms:modified xsi:type="dcterms:W3CDTF">2019-10-23T16:45:37Z</dcterms:modified>
</cp:coreProperties>
</file>