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B44BB07-B1FC-481F-9D88-496E597AC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" y="0"/>
            <a:ext cx="101474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6</cp:revision>
  <dcterms:created xsi:type="dcterms:W3CDTF">2019-10-22T19:38:38Z</dcterms:created>
  <dcterms:modified xsi:type="dcterms:W3CDTF">2019-10-22T19:40:33Z</dcterms:modified>
</cp:coreProperties>
</file>