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950B45-C806-401B-80E1-C51026228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36</cp:revision>
  <dcterms:created xsi:type="dcterms:W3CDTF">2019-10-22T19:38:38Z</dcterms:created>
  <dcterms:modified xsi:type="dcterms:W3CDTF">2019-10-23T16:46:28Z</dcterms:modified>
</cp:coreProperties>
</file>