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04607-6CC9-4372-8F65-E73D1091D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32</cp:revision>
  <dcterms:created xsi:type="dcterms:W3CDTF">2019-10-22T19:38:38Z</dcterms:created>
  <dcterms:modified xsi:type="dcterms:W3CDTF">2019-10-23T16:44:40Z</dcterms:modified>
</cp:coreProperties>
</file>