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072CB4-C4C3-4956-B062-B264DEDD7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1</cp:revision>
  <dcterms:created xsi:type="dcterms:W3CDTF">2019-10-22T19:38:38Z</dcterms:created>
  <dcterms:modified xsi:type="dcterms:W3CDTF">2019-10-22T19:39:13Z</dcterms:modified>
</cp:coreProperties>
</file>