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15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32AE19-E029-48AD-906B-77C42CE7F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0" y="0"/>
            <a:ext cx="10537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33</cp:revision>
  <dcterms:created xsi:type="dcterms:W3CDTF">2019-10-22T19:38:38Z</dcterms:created>
  <dcterms:modified xsi:type="dcterms:W3CDTF">2019-10-23T16:45:14Z</dcterms:modified>
</cp:coreProperties>
</file>