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15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9CD3E67-AFEC-4DA8-94E6-64F9953BC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0" y="0"/>
            <a:ext cx="10537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42</cp:revision>
  <dcterms:created xsi:type="dcterms:W3CDTF">2019-10-22T19:38:38Z</dcterms:created>
  <dcterms:modified xsi:type="dcterms:W3CDTF">2019-10-23T16:48:49Z</dcterms:modified>
</cp:coreProperties>
</file>