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D6EE0C9E-938F-4A4A-89C5-6D391FD86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19</cp:revision>
  <dcterms:created xsi:type="dcterms:W3CDTF">2019-10-22T19:38:38Z</dcterms:created>
  <dcterms:modified xsi:type="dcterms:W3CDTF">2019-10-22T20:03:58Z</dcterms:modified>
</cp:coreProperties>
</file>