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FA18826-8700-4FD2-BEA4-793E1144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4" y="0"/>
            <a:ext cx="10147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20</cp:revision>
  <dcterms:created xsi:type="dcterms:W3CDTF">2019-10-22T19:38:38Z</dcterms:created>
  <dcterms:modified xsi:type="dcterms:W3CDTF">2019-10-22T20:04:11Z</dcterms:modified>
</cp:coreProperties>
</file>