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70C7-07B2-43F9-B40F-8AB0E0C6D3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7760C-0088-4293-80F8-4A907E7CE1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784AE-F866-46ED-80BE-05218D75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5CB71-26B3-4E48-955E-500556F99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2DD9A-0E6E-4E2C-9B83-6C18997CB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083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6CD0ED-184F-46DF-BB5C-B445831AB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7A3CE9-A309-4A76-8024-4690EAD6E5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3D96A-3721-48C4-9F40-717B6A48F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F129F6-E06A-4ADB-A433-C16D91528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93C44-CA46-4315-9410-8E226A2D3A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6BD33A-B5AE-4F21-B242-7C52B54CF6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76E53F-EF33-4EFF-A277-0C26333A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B8BA56-16F2-47D4-A6BC-0F67B56F4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294D78-2A16-4AC1-9313-F5B1449A5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3193E-C73E-49B3-A8EE-7F8F20A0F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910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CDCBC-FA56-4B37-8ECA-790652F5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4D40F-81B6-4E49-BC91-A670568ABD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32D12-1184-4895-99E4-545D78461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6C1D56-7927-4E9F-8681-FEF6532FC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14365E-251F-476A-9244-351ED1EB9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2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C703E-01CF-4776-8FBE-FAE73EA97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DD1D3-D369-4C41-9D11-532DF0E7A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63C-A14F-4BFC-858E-8CE565DB2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FB5239-E389-4E4A-B67C-2BC18B693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CB36-ABD6-4567-97B7-A800CBBC7F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92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C2477-13F5-40C4-AC1B-CA5E62B02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AC76EA-47B8-48D8-90FB-1170BE03ED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470321-3992-4DE1-934D-27B6E66BC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0466B1-7723-4F07-9F88-94FCB2A6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17A20-F620-49B6-BC5C-6C1DC9FF1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5BF121-C570-42B6-9FEF-60BA0410A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71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7CDBC4-B730-4F6D-B6E7-D9F6955D1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2A685-4719-4BE7-A005-D63AFD75F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FF799-BD50-4D88-A941-AE79D5D39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B93810-EF87-49FF-B5DC-FC12ADE136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FF8540-D0CF-46BA-A97C-AA289E032B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5EEA13-88DD-4738-9A7B-7EC574F4A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5D44B-8F99-4F51-B687-1C8B99871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DD1728-7DE9-459A-9CC8-375170EBC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86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0AFC9-1103-49ED-A2A6-B8B0FF88A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F1E99B-2DDE-44B8-A3C0-25A7DBDE8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ED9536-85B3-467F-A072-3381DC2C2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58AE25-2B46-4FED-A9A8-A30DBD556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568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BA17D1-270B-41F3-8E7E-08435D3CF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73E697-08E8-45E8-B13F-7A1BE278D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03EAC2-829F-4192-BEDA-C97A164D3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808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6640A-7058-4AD7-9DC8-259B685203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0784F2-2A70-4955-BC37-F7F7FB8D04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C750C2-66EF-48D1-BB3D-8CC95519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ABB046-956D-432B-ADA7-8DAE4D2D1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8AD0EC-75C7-4A5E-B625-2AFCA18E5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24A1B-1ACE-465A-84E3-FC2E3E85D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5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3B01-6A40-4624-8389-9AC5BF639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816E79-90A1-453B-BAD6-B1579A5D88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0C5F7D-14FB-4041-A28E-C68A3861C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1CEADF-F677-498B-81DF-68465275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9C7E9-E67F-4E16-8B0D-CC9955DB6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AB6C-88EC-4EFC-852C-260ED71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855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B0E80E8-F3C8-4117-86AB-BEC2DDDE7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37AFA8-E04D-4FC7-9F5E-C2A989A6E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CF378-58E5-4121-A9B7-8D9327024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5DB4B-EF0B-4B42-BD90-FDB27C9C97F3}" type="datetimeFigureOut">
              <a:rPr lang="en-US" smtClean="0"/>
              <a:t>10/22/2019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010DF5-886D-4125-93D0-E083617BF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CDFDC8-BC32-4696-AC54-FED69C72BE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FB14F-172F-4393-B79A-501048BF2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63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4B81C9B3-9518-40DD-A744-4AA54A9F54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70" y="0"/>
            <a:ext cx="105372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581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Lindsey Torre</dc:creator>
  <cp:lastModifiedBy>Lindsey Torre</cp:lastModifiedBy>
  <cp:revision>15</cp:revision>
  <dcterms:created xsi:type="dcterms:W3CDTF">2019-10-22T19:38:38Z</dcterms:created>
  <dcterms:modified xsi:type="dcterms:W3CDTF">2019-10-22T20:02:43Z</dcterms:modified>
</cp:coreProperties>
</file>