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6BAF4E43-ED9F-4801-B258-A3DDC1DF2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21</cp:revision>
  <dcterms:created xsi:type="dcterms:W3CDTF">2019-10-22T19:38:38Z</dcterms:created>
  <dcterms:modified xsi:type="dcterms:W3CDTF">2019-10-22T20:04:29Z</dcterms:modified>
</cp:coreProperties>
</file>