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70C7-07B2-43F9-B40F-8AB0E0C6D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7760C-0088-4293-80F8-4A907E7CE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84AE-F866-46ED-80BE-05218D75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5CB71-26B3-4E48-955E-500556F9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DD9A-0E6E-4E2C-9B83-6C18997C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D0ED-184F-46DF-BB5C-B445831A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A3CE9-A309-4A76-8024-4690EAD6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3D96A-3721-48C4-9F40-717B6A48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29F6-E06A-4ADB-A433-C16D9152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3C44-CA46-4315-9410-8E226A2D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6BD33A-B5AE-4F21-B242-7C52B54CF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6E53F-EF33-4EFF-A277-0C26333AE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8BA56-16F2-47D4-A6BC-0F67B56F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94D78-2A16-4AC1-9313-F5B1449A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193E-C73E-49B3-A8EE-7F8F20A0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DCBC-FA56-4B37-8ECA-790652F5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4D40F-81B6-4E49-BC91-A670568AB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32D12-1184-4895-99E4-545D7846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1D56-7927-4E9F-8681-FEF6532F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4365E-251F-476A-9244-351ED1E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703E-01CF-4776-8FBE-FAE73EA9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DD1D3-D369-4C41-9D11-532DF0E7A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3C63C-A14F-4BFC-858E-8CE565D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B5239-E389-4E4A-B67C-2BC18B69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0CB36-ABD6-4567-97B7-A800CBBC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2477-13F5-40C4-AC1B-CA5E62B0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76EA-47B8-48D8-90FB-1170BE03E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0321-3992-4DE1-934D-27B6E66BC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466B1-7723-4F07-9F88-94FCB2A6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17A20-F620-49B6-BC5C-6C1DC9FF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BF121-C570-42B6-9FEF-60BA0410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7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DBC4-B730-4F6D-B6E7-D9F6955D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2A685-4719-4BE7-A005-D63AFD75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FF799-BD50-4D88-A941-AE79D5D39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93810-EF87-49FF-B5DC-FC12ADE13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8540-D0CF-46BA-A97C-AA289E032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5EEA13-88DD-4738-9A7B-7EC574F4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5D44B-8F99-4F51-B687-1C8B9987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D1728-7DE9-459A-9CC8-375170EB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6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AFC9-1103-49ED-A2A6-B8B0FF88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1E99B-2DDE-44B8-A3C0-25A7DBDE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9536-85B3-467F-A072-3381DC2C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8AE25-2B46-4FED-A9A8-A30DBD55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A17D1-270B-41F3-8E7E-08435D3C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3E697-08E8-45E8-B13F-7A1BE278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3EAC2-829F-4192-BEDA-C97A164D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640A-7058-4AD7-9DC8-259B6852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84F2-2A70-4955-BC37-F7F7FB8D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750C2-66EF-48D1-BB3D-8CC955193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BB046-956D-432B-ADA7-8DAE4D2D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AD0EC-75C7-4A5E-B625-2AFCA18E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24A1B-1ACE-465A-84E3-FC2E3E85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3B01-6A40-4624-8389-9AC5BF63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16E79-90A1-453B-BAD6-B1579A5D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C5F7D-14FB-4041-A28E-C68A3861C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CEADF-F677-498B-81DF-68465275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9C7E9-E67F-4E16-8B0D-CC9955DB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FAB6C-88EC-4EFC-852C-260ED71B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E80E8-F3C8-4117-86AB-BEC2DDDE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7AFA8-E04D-4FC7-9F5E-C2A989A6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CF378-58E5-4121-A9B7-8D9327024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10DF5-886D-4125-93D0-E083617BF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FDC8-BC32-4696-AC54-FED69C72B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6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B44BB07-B1FC-481F-9D88-496E597AC0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64" y="0"/>
            <a:ext cx="101474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8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Torre</dc:creator>
  <cp:lastModifiedBy>Lindsey Torre</cp:lastModifiedBy>
  <cp:revision>6</cp:revision>
  <dcterms:created xsi:type="dcterms:W3CDTF">2019-10-22T19:38:38Z</dcterms:created>
  <dcterms:modified xsi:type="dcterms:W3CDTF">2019-10-22T19:40:33Z</dcterms:modified>
</cp:coreProperties>
</file>