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2341473-482D-4A38-BD7B-3CD36BC60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253" y="0"/>
            <a:ext cx="97854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13</cp:revision>
  <dcterms:created xsi:type="dcterms:W3CDTF">2019-10-22T19:38:38Z</dcterms:created>
  <dcterms:modified xsi:type="dcterms:W3CDTF">2019-10-22T19:42:21Z</dcterms:modified>
</cp:coreProperties>
</file>