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618031-E6AC-449A-97C3-4F91AAFD1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37</cp:revision>
  <dcterms:created xsi:type="dcterms:W3CDTF">2019-10-22T19:38:38Z</dcterms:created>
  <dcterms:modified xsi:type="dcterms:W3CDTF">2019-10-23T16:46:56Z</dcterms:modified>
</cp:coreProperties>
</file>