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AC7121-A7B4-46F0-8B7C-F560BC671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64" y="0"/>
            <a:ext cx="101474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34</cp:revision>
  <dcterms:created xsi:type="dcterms:W3CDTF">2019-10-22T19:38:38Z</dcterms:created>
  <dcterms:modified xsi:type="dcterms:W3CDTF">2019-10-23T16:45:37Z</dcterms:modified>
</cp:coreProperties>
</file>